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03"/>
    <a:srgbClr val="CC3300"/>
    <a:srgbClr val="0033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680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680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0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0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0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0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0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68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681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68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681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B15871-4424-4BFD-8007-A74A4D6EF5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1" grpId="0"/>
      <p:bldP spid="7681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8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E32F4D-D743-4125-8421-F0A3F21AD0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47F7A3-648C-4A1B-AD4C-FD2D9FC6F2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A9F18E-EE9C-4DC8-9411-561FCEDCA7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BAC7D6-7A31-4205-BC55-08841736B3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C9D848-2A37-408E-9482-C86FC8E34C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16B995-47F5-4AAE-88EA-9A50F448AE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4491B-135E-4A67-951C-EABE470CE0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D1502B-015F-41AB-B8D8-2AEB0F6190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38A364-F817-4C04-A9B1-D109E2CF10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2BA820-E4CF-4FFC-AA09-6E2E4FA2B6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0B87669-3BC5-4F0F-8400-ECD80C375BD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578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57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7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5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5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57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57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9" grpId="0"/>
      <p:bldP spid="7579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kcra\users\udrives\vanlieam\Photo%20class%20docs\MVI_0586.M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kcra\users\udrives\vanlieam\Photo%20class%20docs\11-235993\012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1"/>
            <a:ext cx="8839200" cy="22860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FFF303"/>
                </a:solidFill>
                <a:latin typeface="Franklin Gothic Medium" pitchFamily="34" charset="0"/>
              </a:rPr>
              <a:t>Techniques For</a:t>
            </a:r>
            <a:br>
              <a:rPr lang="en-US" sz="3600" b="0" dirty="0" smtClean="0">
                <a:solidFill>
                  <a:srgbClr val="FFF303"/>
                </a:solidFill>
                <a:latin typeface="Franklin Gothic Medium" pitchFamily="34" charset="0"/>
              </a:rPr>
            </a:br>
            <a:r>
              <a:rPr lang="en-US" sz="3600" b="0" dirty="0" smtClean="0">
                <a:solidFill>
                  <a:srgbClr val="FFF303"/>
                </a:solidFill>
                <a:latin typeface="Franklin Gothic Medium" pitchFamily="34" charset="0"/>
              </a:rPr>
              <a:t>Crime Scene Videotaping</a:t>
            </a:r>
            <a:endParaRPr lang="en-US" sz="3600" b="0" dirty="0">
              <a:solidFill>
                <a:srgbClr val="FFF303"/>
              </a:solidFill>
              <a:latin typeface="Franklin Gothic Medium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572000"/>
            <a:ext cx="4419600" cy="1752600"/>
          </a:xfrm>
        </p:spPr>
        <p:txBody>
          <a:bodyPr/>
          <a:lstStyle/>
          <a:p>
            <a:pPr algn="l"/>
            <a:r>
              <a:rPr lang="en-US" sz="2000" dirty="0">
                <a:solidFill>
                  <a:srgbClr val="FFF303"/>
                </a:solidFill>
                <a:latin typeface="Franklin Gothic Medium" pitchFamily="34" charset="0"/>
              </a:rPr>
              <a:t>Presented by KCSO Photo Unit</a:t>
            </a:r>
          </a:p>
          <a:p>
            <a:pPr algn="l"/>
            <a:r>
              <a:rPr lang="en-US" sz="2000" dirty="0">
                <a:solidFill>
                  <a:srgbClr val="FFF303"/>
                </a:solidFill>
                <a:latin typeface="Franklin Gothic Medium" pitchFamily="34" charset="0"/>
              </a:rPr>
              <a:t>Angela Van Liew</a:t>
            </a:r>
          </a:p>
          <a:p>
            <a:pPr algn="l"/>
            <a:r>
              <a:rPr lang="en-US" sz="2000" dirty="0">
                <a:solidFill>
                  <a:srgbClr val="FFF303"/>
                </a:solidFill>
                <a:latin typeface="Franklin Gothic Medium" pitchFamily="34" charset="0"/>
              </a:rPr>
              <a:t>(206) 296-3835</a:t>
            </a:r>
          </a:p>
          <a:p>
            <a:pPr algn="l"/>
            <a:r>
              <a:rPr lang="en-US" sz="2000" dirty="0" smtClean="0">
                <a:solidFill>
                  <a:srgbClr val="FFF303"/>
                </a:solidFill>
                <a:latin typeface="Franklin Gothic Medium" pitchFamily="34" charset="0"/>
              </a:rPr>
              <a:t>angela.vanliew@kingcounty.gov</a:t>
            </a:r>
            <a:endParaRPr lang="en-US" sz="2000" dirty="0">
              <a:solidFill>
                <a:srgbClr val="FFF303"/>
              </a:solidFill>
              <a:latin typeface="Franklin Gothic Medium" pitchFamily="34" charset="0"/>
            </a:endParaRPr>
          </a:p>
        </p:txBody>
      </p:sp>
      <p:pic>
        <p:nvPicPr>
          <p:cNvPr id="2054" name="Picture 6" descr="E:\IMG_0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09800"/>
            <a:ext cx="3429000" cy="42855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1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			Why videotape?</a:t>
            </a:r>
          </a:p>
          <a:p>
            <a:r>
              <a:rPr lang="en-US" sz="2400" dirty="0" smtClean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					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Great for </a:t>
            </a:r>
            <a:r>
              <a:rPr lang="en-US" sz="2400" dirty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showing an overview of the crime </a:t>
            </a:r>
            <a:r>
              <a:rPr lang="en-US" sz="2400" dirty="0" smtClean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scene</a:t>
            </a:r>
          </a:p>
          <a:p>
            <a:endParaRPr lang="en-US" sz="2400" dirty="0" smtClean="0">
              <a:solidFill>
                <a:srgbClr val="FFF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S</a:t>
            </a:r>
            <a:r>
              <a:rPr lang="en-US" sz="2400" dirty="0" smtClean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hould always be </a:t>
            </a:r>
            <a:r>
              <a:rPr lang="en-US" sz="2400" dirty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used in major </a:t>
            </a:r>
            <a:r>
              <a:rPr lang="en-US" sz="2400" dirty="0" smtClean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cases</a:t>
            </a:r>
            <a:endParaRPr lang="en-US" sz="2400" dirty="0" smtClean="0">
              <a:solidFill>
                <a:srgbClr val="FFF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</p:txBody>
      </p:sp>
      <p:pic>
        <p:nvPicPr>
          <p:cNvPr id="3" name="Picture 2" descr="DSC_000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400" y="2667000"/>
            <a:ext cx="5506319" cy="36861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457200" y="544978"/>
            <a:ext cx="8305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Start the video tape with a brief introduction presented by an investigator. This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 should include: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dirty="0" smtClean="0">
              <a:ln>
                <a:noFill/>
              </a:ln>
              <a:solidFill>
                <a:srgbClr val="FFF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  <a:ea typeface="Times New Roman" pitchFamily="18" charset="0"/>
              <a:cs typeface="Arial" pitchFamily="34" charset="0"/>
            </a:endParaRPr>
          </a:p>
          <a:p>
            <a:pPr lvl="2">
              <a:buFontTx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he date, time, location</a:t>
            </a:r>
          </a:p>
          <a:p>
            <a:pPr lvl="2">
              <a:buFontTx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ype of crime scene</a:t>
            </a:r>
          </a:p>
          <a:p>
            <a:pPr lvl="2">
              <a:buFontTx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ny other important introductory information</a:t>
            </a:r>
          </a:p>
          <a:p>
            <a:pPr lvl="2">
              <a:buFontTx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brief description of the rooms and evidence</a:t>
            </a:r>
          </a:p>
          <a:p>
            <a:pPr lvl="2">
              <a:buFontTx/>
              <a:buChar char="•"/>
              <a:tabLst>
                <a:tab pos="457200" algn="l"/>
              </a:tabLst>
            </a:pPr>
            <a:r>
              <a:rPr lang="en-US" sz="2000" dirty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 basic diagram as an illustration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Begin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with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a general overview of the scene and surrounding area.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Continue throughout the scene using wide angle and close up views to show the layout of the scene, location of evidence, and the relevance of evidence within the crime scene.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While videotaping, use slow camera movements such as panning, and zooming.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2651" y="838200"/>
            <a:ext cx="46866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303"/>
                </a:solidFill>
                <a:latin typeface="Franklin Gothic Medium" pitchFamily="34" charset="0"/>
              </a:rPr>
              <a:t>Example #1</a:t>
            </a:r>
          </a:p>
          <a:p>
            <a:pPr algn="ctr"/>
            <a:r>
              <a:rPr lang="en-US" sz="3600" dirty="0" smtClean="0">
                <a:solidFill>
                  <a:srgbClr val="FFF303"/>
                </a:solidFill>
                <a:latin typeface="Franklin Gothic Medium" pitchFamily="34" charset="0"/>
              </a:rPr>
              <a:t>Potential Liability </a:t>
            </a:r>
            <a:r>
              <a:rPr lang="en-US" sz="3600" dirty="0" smtClean="0">
                <a:solidFill>
                  <a:srgbClr val="FFF303"/>
                </a:solidFill>
                <a:latin typeface="Franklin Gothic Medium" pitchFamily="34" charset="0"/>
              </a:rPr>
              <a:t>C</a:t>
            </a:r>
            <a:r>
              <a:rPr lang="en-US" sz="3600" dirty="0" smtClean="0">
                <a:solidFill>
                  <a:srgbClr val="FFF303"/>
                </a:solidFill>
                <a:latin typeface="Franklin Gothic Medium" pitchFamily="34" charset="0"/>
              </a:rPr>
              <a:t>ase</a:t>
            </a:r>
            <a:endParaRPr lang="en-US" sz="3600" dirty="0">
              <a:solidFill>
                <a:srgbClr val="FFF303"/>
              </a:solidFill>
              <a:latin typeface="Franklin Gothic Medium" pitchFamily="34" charset="0"/>
            </a:endParaRPr>
          </a:p>
        </p:txBody>
      </p:sp>
      <p:pic>
        <p:nvPicPr>
          <p:cNvPr id="4" name="MVI_0586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81200" y="2362200"/>
            <a:ext cx="5181600" cy="3886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7215" y="685800"/>
            <a:ext cx="56323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Example #2</a:t>
            </a:r>
          </a:p>
          <a:p>
            <a:pPr algn="ctr"/>
            <a:r>
              <a:rPr lang="en-US" sz="3600" dirty="0" smtClean="0">
                <a:solidFill>
                  <a:srgbClr val="FFF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Illegal Discharge of Firearm</a:t>
            </a:r>
            <a:endParaRPr lang="en-US" sz="3600" dirty="0">
              <a:solidFill>
                <a:srgbClr val="FFF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</p:txBody>
      </p:sp>
      <p:pic>
        <p:nvPicPr>
          <p:cNvPr id="3" name="01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2209800"/>
            <a:ext cx="6096000" cy="3886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Basic Digital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 Digital</Template>
  <TotalTime>165</TotalTime>
  <Words>133</Words>
  <Application>Microsoft Office PowerPoint</Application>
  <PresentationFormat>On-screen Show (4:3)</PresentationFormat>
  <Paragraphs>28</Paragraphs>
  <Slides>5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Basic Digital</vt:lpstr>
      <vt:lpstr>Techniques For Crime Scene Videotaping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For Crime Scene Videotaping</dc:title>
  <dc:creator>Vanlieam</dc:creator>
  <cp:lastModifiedBy>Vanlieam</cp:lastModifiedBy>
  <cp:revision>19</cp:revision>
  <dcterms:created xsi:type="dcterms:W3CDTF">2012-02-29T16:33:42Z</dcterms:created>
  <dcterms:modified xsi:type="dcterms:W3CDTF">2012-06-05T18:23:13Z</dcterms:modified>
</cp:coreProperties>
</file>